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7"/>
  </p:notesMasterIdLst>
  <p:handoutMasterIdLst>
    <p:handoutMasterId r:id="rId8"/>
  </p:handoutMasterIdLst>
  <p:sldIdLst>
    <p:sldId id="272" r:id="rId3"/>
    <p:sldId id="315" r:id="rId4"/>
    <p:sldId id="337" r:id="rId5"/>
    <p:sldId id="338" r:id="rId6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17145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34290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51435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68580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857250" algn="l" defTabSz="171450" rtl="0" eaLnBrk="1" latinLnBrk="0" hangingPunct="1"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1028700" algn="l" defTabSz="171450" rtl="0" eaLnBrk="1" latinLnBrk="0" hangingPunct="1"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1200150" algn="l" defTabSz="171450" rtl="0" eaLnBrk="1" latinLnBrk="0" hangingPunct="1"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1371600" algn="l" defTabSz="171450" rtl="0" eaLnBrk="1" latinLnBrk="0" hangingPunct="1"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D22B"/>
    <a:srgbClr val="BECD00"/>
    <a:srgbClr val="4F6C00"/>
    <a:srgbClr val="7A8900"/>
    <a:srgbClr val="7AA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612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95D2B-78C7-1844-A6DF-0ADF566B4E9B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30463-F412-2E4D-870F-629601FC1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8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BE81D-6C79-154C-AD4B-E1C1581456D7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D8C47-6CC9-5F47-B2C9-AE60E6BC59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161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7145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171450" algn="l" defTabSz="17145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342900" algn="l" defTabSz="17145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514350" algn="l" defTabSz="17145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685800" algn="l" defTabSz="17145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857250" algn="l" defTabSz="17145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028700" algn="l" defTabSz="17145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200150" algn="l" defTabSz="17145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371600" algn="l" defTabSz="17145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43063" y="1752600"/>
            <a:ext cx="5853112" cy="1028700"/>
          </a:xfrm>
        </p:spPr>
        <p:txBody>
          <a:bodyPr/>
          <a:lstStyle>
            <a:lvl1pPr>
              <a:defRPr spc="3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859782"/>
            <a:ext cx="8229600" cy="1734840"/>
          </a:xfrm>
          <a:prstGeom prst="rect">
            <a:avLst/>
          </a:prstGeom>
        </p:spPr>
        <p:txBody>
          <a:bodyPr vert="horz" lIns="34290" tIns="17145" rIns="34290" bIns="17145"/>
          <a:lstStyle>
            <a:lvl1pPr indent="0" algn="ctr">
              <a:defRPr sz="2400" spc="300"/>
            </a:lvl1pPr>
            <a:lvl2pPr indent="0" algn="ctr">
              <a:defRPr spc="50"/>
            </a:lvl2pPr>
            <a:lvl3pPr indent="0" algn="ctr">
              <a:defRPr spc="50"/>
            </a:lvl3pPr>
            <a:lvl4pPr indent="0" algn="ctr">
              <a:defRPr spc="50"/>
            </a:lvl4pPr>
            <a:lvl5pPr indent="0" algn="ctr">
              <a:defRPr spc="5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5151258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644008" y="1419622"/>
            <a:ext cx="3600400" cy="2736304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Regular"/>
                <a:cs typeface="Roboto Regular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827584" y="1492250"/>
            <a:ext cx="3672408" cy="2663676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 smtClean="0">
              <a:sym typeface="Josefin Slab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b="0" i="0">
                <a:latin typeface="Roboto Medium"/>
                <a:cs typeface="Roboto Medium"/>
              </a:defRPr>
            </a:lvl1pPr>
          </a:lstStyle>
          <a:p>
            <a:r>
              <a:rPr lang="en-US" dirty="0" smtClean="0"/>
              <a:t>YOUR COMPANY NAME  |  LONG AND INTERESTING TITLE  |  VERSION NO. XX  |  06/06/2014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069792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827584" y="1492250"/>
            <a:ext cx="3600400" cy="2663676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 smtClean="0">
              <a:sym typeface="Josefin Slab" charset="0"/>
            </a:endParaRPr>
          </a:p>
        </p:txBody>
      </p:sp>
      <p:sp>
        <p:nvSpPr>
          <p:cNvPr id="6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4716016" y="1491630"/>
            <a:ext cx="3600400" cy="2663676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 smtClean="0">
              <a:sym typeface="Josefin Slab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b="0" i="0">
                <a:latin typeface="Roboto Medium"/>
                <a:cs typeface="Roboto Medium"/>
              </a:defRPr>
            </a:lvl1pPr>
          </a:lstStyle>
          <a:p>
            <a:r>
              <a:rPr lang="en-US" dirty="0" smtClean="0"/>
              <a:t>YOUR COMPANY NAME  |  LONG AND INTERESTING TITLE  |  VERSION NO. XX  |  06/06/2014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203489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ertic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539552" y="1492250"/>
            <a:ext cx="2520280" cy="3023716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 smtClean="0">
              <a:sym typeface="Josefin Slab" charset="0"/>
            </a:endParaRPr>
          </a:p>
        </p:txBody>
      </p:sp>
      <p:sp>
        <p:nvSpPr>
          <p:cNvPr id="7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3311860" y="1492250"/>
            <a:ext cx="2520280" cy="3023716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 smtClean="0">
              <a:sym typeface="Josefin Slab" charset="0"/>
            </a:endParaRPr>
          </a:p>
        </p:txBody>
      </p:sp>
      <p:sp>
        <p:nvSpPr>
          <p:cNvPr id="8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6084168" y="1492250"/>
            <a:ext cx="2520280" cy="3023716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 smtClean="0">
              <a:sym typeface="Josefin Slab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="0" i="0">
                <a:latin typeface="Roboto Medium"/>
                <a:cs typeface="Roboto Medium"/>
              </a:defRPr>
            </a:lvl1pPr>
          </a:lstStyle>
          <a:p>
            <a:r>
              <a:rPr lang="en-US" dirty="0" smtClean="0"/>
              <a:t>YOUR COMPANY NAME  |  LONG AND INTERESTING TITLE  |  VERSION NO. XX  |  06/06/2014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387349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899592" y="3363838"/>
            <a:ext cx="1656184" cy="1296144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Regular"/>
                <a:cs typeface="Roboto Regular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899592" y="3075806"/>
            <a:ext cx="1656184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1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Medium"/>
                <a:cs typeface="Roboto Medium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971600" y="1347788"/>
            <a:ext cx="1512168" cy="1584002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</a:lstStyle>
          <a:p>
            <a:pPr lvl="0"/>
            <a:endParaRPr lang="en-US" noProof="0" dirty="0" smtClean="0">
              <a:sym typeface="Josefin Slab" charset="0"/>
            </a:endParaRP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843808" y="3363838"/>
            <a:ext cx="1656184" cy="1296144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Regular"/>
                <a:cs typeface="Roboto Regular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843808" y="3075806"/>
            <a:ext cx="1656184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1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Medium"/>
                <a:cs typeface="Roboto Medium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Picture Placeholder 18"/>
          <p:cNvSpPr>
            <a:spLocks noGrp="1"/>
          </p:cNvSpPr>
          <p:nvPr>
            <p:ph type="pic" sz="quarter" idx="18"/>
          </p:nvPr>
        </p:nvSpPr>
        <p:spPr>
          <a:xfrm>
            <a:off x="2915816" y="1347788"/>
            <a:ext cx="1512168" cy="158400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</a:lstStyle>
          <a:p>
            <a:pPr lvl="0"/>
            <a:endParaRPr lang="en-US" noProof="0" dirty="0" smtClean="0">
              <a:sym typeface="Josefin Slab" charset="0"/>
            </a:endParaRP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4788024" y="3363838"/>
            <a:ext cx="1656184" cy="1296144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Regular"/>
                <a:cs typeface="Roboto Regular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4788024" y="3075806"/>
            <a:ext cx="1656184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1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Medium"/>
                <a:cs typeface="Roboto Medium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Picture Placeholder 18"/>
          <p:cNvSpPr>
            <a:spLocks noGrp="1"/>
          </p:cNvSpPr>
          <p:nvPr>
            <p:ph type="pic" sz="quarter" idx="21"/>
          </p:nvPr>
        </p:nvSpPr>
        <p:spPr>
          <a:xfrm>
            <a:off x="4860032" y="1347788"/>
            <a:ext cx="1512168" cy="158400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</a:lstStyle>
          <a:p>
            <a:pPr lvl="0"/>
            <a:endParaRPr lang="en-US" noProof="0" dirty="0" smtClean="0">
              <a:sym typeface="Josefin Slab" charset="0"/>
            </a:endParaRPr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6732240" y="3363838"/>
            <a:ext cx="1656184" cy="1296144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Regular"/>
                <a:cs typeface="Roboto Regular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6732240" y="3075806"/>
            <a:ext cx="1656184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1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Medium"/>
                <a:cs typeface="Roboto Medium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Picture Placeholder 18"/>
          <p:cNvSpPr>
            <a:spLocks noGrp="1"/>
          </p:cNvSpPr>
          <p:nvPr>
            <p:ph type="pic" sz="quarter" idx="24"/>
          </p:nvPr>
        </p:nvSpPr>
        <p:spPr>
          <a:xfrm>
            <a:off x="6804248" y="1347788"/>
            <a:ext cx="1512168" cy="158400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</a:lstStyle>
          <a:p>
            <a:pPr lvl="0"/>
            <a:endParaRPr lang="en-US" noProof="0" dirty="0" smtClean="0">
              <a:sym typeface="Josefin Slab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 b="0" i="0">
                <a:latin typeface="Roboto Medium"/>
                <a:cs typeface="Roboto Medium"/>
              </a:defRPr>
            </a:lvl1pPr>
          </a:lstStyle>
          <a:p>
            <a:r>
              <a:rPr lang="en-US" dirty="0" smtClean="0"/>
              <a:t>YOUR COMPANY NAME  |  LONG AND INTERESTING TITLE  |  VERSION NO. XX  |  06/06/2014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5312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/Media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5364088" y="1779662"/>
            <a:ext cx="2880320" cy="432048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Regular"/>
                <a:cs typeface="Roboto Regular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5364088" y="1491630"/>
            <a:ext cx="2880320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Regular"/>
                <a:cs typeface="Roboto Regular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20"/>
          </p:nvPr>
        </p:nvSpPr>
        <p:spPr>
          <a:xfrm>
            <a:off x="827584" y="1492101"/>
            <a:ext cx="4392488" cy="2663825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 smtClean="0">
              <a:sym typeface="Josefin Slab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b="0" i="0">
                <a:latin typeface="Roboto Medium"/>
                <a:cs typeface="Roboto Medium"/>
              </a:defRPr>
            </a:lvl1pPr>
          </a:lstStyle>
          <a:p>
            <a:r>
              <a:rPr lang="en-US" dirty="0" smtClean="0"/>
              <a:t>YOUR COMPANY NAME  |  LONG AND INTERESTING TITLE  |  VERSION NO. XX  |  06/06/2014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153109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Graph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5364088" y="1779662"/>
            <a:ext cx="2880320" cy="432048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Regular"/>
                <a:cs typeface="Roboto Regular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5364088" y="1491630"/>
            <a:ext cx="2880320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Regular"/>
                <a:cs typeface="Roboto Regular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21"/>
          </p:nvPr>
        </p:nvSpPr>
        <p:spPr>
          <a:xfrm>
            <a:off x="539552" y="1492101"/>
            <a:ext cx="4752527" cy="3095873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smtClean="0">
              <a:sym typeface="Josefin Slab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="0" i="0">
                <a:latin typeface="Roboto Medium"/>
                <a:cs typeface="Roboto Medium"/>
              </a:defRPr>
            </a:lvl1pPr>
          </a:lstStyle>
          <a:p>
            <a:r>
              <a:rPr lang="en-US" dirty="0" smtClean="0"/>
              <a:t>YOUR COMPANY NAME  |  LONG AND INTERESTING TITLE  |  VERSION NO. XX  |  06/06/2014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835143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1825" y="228600"/>
            <a:ext cx="2800350" cy="7048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Roboto Medium"/>
                <a:cs typeface="Roboto Medium"/>
              </a:defRPr>
            </a:lvl1pPr>
          </a:lstStyle>
          <a:p>
            <a:r>
              <a:rPr lang="en-US" dirty="0" smtClean="0"/>
              <a:t>YOUR COMPANY NAME  |  LONG AND INTERESTING TITLE  |  VERSION NO. XX  |  06/06/2014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833392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Sent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0454"/>
            <a:ext cx="7343775" cy="3137520"/>
          </a:xfrm>
          <a:prstGeom prst="rect">
            <a:avLst/>
          </a:prstGeom>
        </p:spPr>
        <p:txBody>
          <a:bodyPr/>
          <a:lstStyle>
            <a:lvl1pPr>
              <a:defRPr sz="48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Regular"/>
                <a:cs typeface="Roboto Regular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4" y="228600"/>
            <a:ext cx="3848447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Roboto Medium"/>
                <a:cs typeface="Roboto Medium"/>
              </a:defRPr>
            </a:lvl1pPr>
          </a:lstStyle>
          <a:p>
            <a:r>
              <a:rPr lang="en-US" dirty="0" smtClean="0"/>
              <a:t>YOUR COMPANY NAME  |  LONG AND INTERESTING TITLE  |  VERSION NO. XX  |  06/06/2014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243536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0454"/>
            <a:ext cx="7343775" cy="3281536"/>
          </a:xfrm>
          <a:prstGeom prst="rect">
            <a:avLst/>
          </a:prstGeom>
        </p:spPr>
        <p:txBody>
          <a:bodyPr lIns="108000"/>
          <a:lstStyle>
            <a:lvl1pPr marL="685800" indent="-685800" algn="l">
              <a:buSzPct val="80000"/>
              <a:buFontTx/>
              <a:buBlip>
                <a:blip r:embed="rId2"/>
              </a:buBlip>
              <a:defRPr sz="32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Regular"/>
                <a:cs typeface="Roboto Regular"/>
              </a:defRPr>
            </a:lvl1pPr>
            <a:lvl2pPr marL="0" indent="0" algn="l">
              <a:spcBef>
                <a:spcPts val="1950"/>
              </a:spcBef>
              <a:buSzPct val="80000"/>
              <a:buFontTx/>
              <a:buBlip>
                <a:blip r:embed="rId3"/>
              </a:buBlip>
              <a:defRPr sz="3200"/>
            </a:lvl2pPr>
            <a:lvl3pPr marL="457200" indent="-457200" algn="l">
              <a:buSzPct val="80000"/>
              <a:buFontTx/>
              <a:buBlip>
                <a:blip r:embed="rId3"/>
              </a:buBlip>
              <a:defRPr/>
            </a:lvl3pPr>
            <a:lvl4pPr marL="342900" indent="-342900" algn="l">
              <a:buSzPct val="80000"/>
              <a:buFontTx/>
              <a:buBlip>
                <a:blip r:embed="rId3"/>
              </a:buBlip>
              <a:defRPr/>
            </a:lvl4pPr>
            <a:lvl5pPr marL="300038" indent="-300038" algn="l">
              <a:buSzPct val="8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Roboto Medium"/>
                <a:cs typeface="Roboto Medium"/>
              </a:defRPr>
            </a:lvl1pPr>
          </a:lstStyle>
          <a:p>
            <a:r>
              <a:rPr lang="en-US" dirty="0" smtClean="0"/>
              <a:t>YOUR COMPANY NAME  |  LONG AND INTERESTING TITLE  |  VERSION NO. XX  |  06/06/2014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482286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0113" y="1491853"/>
            <a:ext cx="7416800" cy="3240137"/>
          </a:xfrm>
          <a:prstGeom prst="rect">
            <a:avLst/>
          </a:prstGeom>
        </p:spPr>
        <p:txBody>
          <a:bodyPr vert="horz"/>
          <a:lstStyle>
            <a:lvl1pPr marL="914400" indent="-914400" algn="l">
              <a:buFont typeface="+mj-lt"/>
              <a:buAutoNum type="arabicPeriod"/>
              <a:defRPr sz="3600"/>
            </a:lvl1pPr>
            <a:lvl2pPr marL="742950" indent="-742950" algn="l">
              <a:buFont typeface="+mj-lt"/>
              <a:buAutoNum type="arabicPeriod"/>
              <a:defRPr sz="32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Regular"/>
                <a:cs typeface="Roboto Regular"/>
              </a:defRPr>
            </a:lvl2pPr>
            <a:lvl3pPr marL="514350" indent="-514350" algn="l">
              <a:buFont typeface="+mj-lt"/>
              <a:buAutoNum type="arabicPeriod"/>
              <a:defRPr sz="3600"/>
            </a:lvl3pPr>
            <a:lvl4pPr marL="457200" indent="-457200" algn="l">
              <a:buFont typeface="+mj-lt"/>
              <a:buAutoNum type="arabicPeriod"/>
              <a:defRPr sz="3600"/>
            </a:lvl4pPr>
            <a:lvl5pPr marL="342900" indent="-342900" algn="l">
              <a:buFont typeface="+mj-lt"/>
              <a:buAutoNum type="arabicPeriod"/>
              <a:defRPr sz="3600"/>
            </a:lvl5pPr>
          </a:lstStyle>
          <a:p>
            <a:pPr lvl="1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r>
              <a:rPr lang="en-US" dirty="0" smtClean="0"/>
              <a:t>Third level</a:t>
            </a:r>
          </a:p>
          <a:p>
            <a:pPr lvl="1"/>
            <a:r>
              <a:rPr lang="en-US" dirty="0" smtClean="0"/>
              <a:t>Fourth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Medium"/>
                <a:cs typeface="Roboto Medium"/>
              </a:defRPr>
            </a:lvl1pPr>
          </a:lstStyle>
          <a:p>
            <a:r>
              <a:rPr lang="en-US" dirty="0" smtClean="0"/>
              <a:t>YOUR COMPANY NAME  |  LONG AND INTERESTING TITLE  |  VERSION NO. XX  |  06/06/2014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961917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00113" y="1491630"/>
            <a:ext cx="7272337" cy="2735263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spcBef>
                <a:spcPts val="0"/>
              </a:spcBef>
              <a:defRPr sz="22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Regular"/>
                <a:cs typeface="Roboto Regular"/>
              </a:defRPr>
            </a:lvl1pPr>
            <a:lvl2pPr algn="l"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Regular"/>
                <a:cs typeface="Roboto Regular"/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Medium"/>
                <a:cs typeface="Roboto Medium"/>
              </a:defRPr>
            </a:lvl1pPr>
          </a:lstStyle>
          <a:p>
            <a:r>
              <a:rPr lang="en-US" dirty="0" smtClean="0"/>
              <a:t>YOUR COMPANY NAME  |  LONG AND INTERESTING TITLE  |  VERSION NO. XX  |  06/06/2014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1475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consecuti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00113" y="1491630"/>
            <a:ext cx="7272337" cy="2735263"/>
          </a:xfrm>
          <a:prstGeom prst="rect">
            <a:avLst/>
          </a:prstGeom>
        </p:spPr>
        <p:txBody>
          <a:bodyPr vert="horz" numCol="2" spcCol="360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Regular"/>
                <a:cs typeface="Roboto Regular"/>
              </a:defRPr>
            </a:lvl1pPr>
            <a:lvl2pPr algn="l">
              <a:defRPr sz="2400" b="0" i="0">
                <a:latin typeface="Roboto Regular"/>
                <a:cs typeface="Roboto Regular"/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Medium"/>
                <a:cs typeface="Roboto Medium"/>
              </a:defRPr>
            </a:lvl1pPr>
          </a:lstStyle>
          <a:p>
            <a:r>
              <a:rPr lang="en-US" dirty="0" smtClean="0"/>
              <a:t>YOUR COMPANY NAME  |  LONG AND INTERESTING TITLE  |  VERSION NO. XX  |  06/06/2014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784827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itled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00113" y="1203599"/>
            <a:ext cx="7272337" cy="100811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spcBef>
                <a:spcPts val="0"/>
              </a:spcBef>
              <a:defRPr sz="22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Regular"/>
                <a:cs typeface="Roboto Regular"/>
              </a:defRPr>
            </a:lvl1pPr>
            <a:lvl2pPr algn="l">
              <a:defRPr sz="2400" b="0" i="0">
                <a:latin typeface="Roboto Regular"/>
                <a:cs typeface="Roboto Regular"/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827584" y="2571750"/>
            <a:ext cx="3528392" cy="720080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Regular"/>
                <a:cs typeface="Roboto Regular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827584" y="2283718"/>
            <a:ext cx="3528392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Regular"/>
                <a:cs typeface="Roboto Regular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827584" y="3651870"/>
            <a:ext cx="3528392" cy="720080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Regular"/>
                <a:cs typeface="Roboto Regular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27584" y="3363838"/>
            <a:ext cx="3528392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Regular"/>
                <a:cs typeface="Roboto Regular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716016" y="2571750"/>
            <a:ext cx="3528392" cy="720080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Regular"/>
                <a:cs typeface="Roboto Regular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716016" y="2283718"/>
            <a:ext cx="3528392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Regular"/>
                <a:cs typeface="Roboto Regular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4716016" y="3651870"/>
            <a:ext cx="3528392" cy="720080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Regular"/>
                <a:cs typeface="Roboto Regular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4716016" y="3363838"/>
            <a:ext cx="3528392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Novecento wide Medium"/>
                <a:cs typeface="Novecento wide Medium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b="0" i="0">
                <a:latin typeface="Roboto Medium"/>
                <a:cs typeface="Roboto Medium"/>
              </a:defRPr>
            </a:lvl1pPr>
          </a:lstStyle>
          <a:p>
            <a:r>
              <a:rPr lang="en-US" dirty="0" smtClean="0"/>
              <a:t>YOUR COMPANY NAME  |  LONG AND INTERESTING TITLE  |  VERSION NO. XX  |  06/06/2014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86733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755576" y="1779662"/>
            <a:ext cx="2376264" cy="2592288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lnSpc>
                <a:spcPct val="100000"/>
              </a:lnSpc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Regular"/>
                <a:cs typeface="Roboto Regular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755576" y="1491630"/>
            <a:ext cx="2376264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Regular"/>
                <a:cs typeface="Roboto Regular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275856" y="1779662"/>
            <a:ext cx="2376264" cy="2592288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Regular"/>
                <a:cs typeface="Roboto Regular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3275856" y="1491630"/>
            <a:ext cx="2376264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Regular"/>
                <a:cs typeface="Roboto Regular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796136" y="1779662"/>
            <a:ext cx="2376264" cy="2592288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Regular"/>
                <a:cs typeface="Roboto Regular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5796136" y="1491630"/>
            <a:ext cx="2376264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Regular"/>
                <a:cs typeface="Roboto Regular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b="0" i="0">
                <a:latin typeface="Roboto Medium"/>
                <a:cs typeface="Roboto Medium"/>
              </a:defRPr>
            </a:lvl1pPr>
          </a:lstStyle>
          <a:p>
            <a:r>
              <a:rPr lang="en-US" dirty="0" smtClean="0"/>
              <a:t>YOUR COMPANY NAME  |  LONG AND INTERESTING TITLE  |  VERSION NO. XX  |  06/06/2014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695555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Projec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644008" y="1707654"/>
            <a:ext cx="3600400" cy="432048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Regular"/>
                <a:cs typeface="Roboto Regular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4644008" y="1419622"/>
            <a:ext cx="3600400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Regular"/>
                <a:cs typeface="Roboto Regular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4644008" y="2283718"/>
            <a:ext cx="3600400" cy="432048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Regular"/>
                <a:cs typeface="Roboto Regular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4644008" y="1995686"/>
            <a:ext cx="3600400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Regular"/>
                <a:cs typeface="Roboto Regular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644008" y="2931790"/>
            <a:ext cx="3600400" cy="1224136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Regular"/>
                <a:cs typeface="Roboto Regular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644008" y="2643758"/>
            <a:ext cx="3600400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Regular"/>
                <a:cs typeface="Roboto Regular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827584" y="1492250"/>
            <a:ext cx="3672408" cy="2663676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 smtClean="0">
              <a:sym typeface="Josefin Slab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b="0" i="0">
                <a:latin typeface="Roboto Medium"/>
                <a:cs typeface="Roboto Medium"/>
              </a:defRPr>
            </a:lvl1pPr>
          </a:lstStyle>
          <a:p>
            <a:r>
              <a:rPr lang="en-US" dirty="0" smtClean="0"/>
              <a:t>YOUR COMPANY NAME  |  LONG AND INTERESTING TITLE  |  VERSION NO. XX  |  06/06/2014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23547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screen">
            <a:duotone>
              <a:srgbClr val="008000"/>
              <a:srgbClr val="FFF1C1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237" y="285750"/>
            <a:ext cx="8396288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3062" y="1752600"/>
            <a:ext cx="5853113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ransition spd="slow">
    <p:fade thruBlk="1"/>
  </p:transition>
  <p:hf sldNum="0" hdr="0" dt="0"/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6400" b="0" i="0">
          <a:solidFill>
            <a:srgbClr val="FFFFFF"/>
          </a:solidFill>
          <a:latin typeface="Roboto Black"/>
          <a:ea typeface="+mj-ea"/>
          <a:cs typeface="Roboto Black"/>
          <a:sym typeface="Novecento wide Book" charset="0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5pPr>
      <a:lvl6pPr marL="171450" algn="ctr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6pPr>
      <a:lvl7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7pPr>
      <a:lvl8pPr marL="514350" algn="ctr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8pPr>
      <a:lvl9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9pPr>
    </p:titleStyle>
    <p:body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Novecento wide Book" charset="0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Novecento wide Book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Novecento wide Book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+mn-lt"/>
          <a:ea typeface="+mn-ea"/>
          <a:cs typeface="+mn-cs"/>
          <a:sym typeface="Novecento wide Book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+mn-lt"/>
          <a:ea typeface="+mn-ea"/>
          <a:cs typeface="+mn-cs"/>
          <a:sym typeface="Novecento wide Book" charset="0"/>
        </a:defRPr>
      </a:lvl5pPr>
      <a:lvl6pPr marL="171450" algn="ctr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+mn-lt"/>
          <a:ea typeface="+mn-ea"/>
          <a:cs typeface="+mn-cs"/>
          <a:sym typeface="Novecento wide Book" charset="0"/>
        </a:defRPr>
      </a:lvl6pPr>
      <a:lvl7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+mn-lt"/>
          <a:ea typeface="+mn-ea"/>
          <a:cs typeface="+mn-cs"/>
          <a:sym typeface="Novecento wide Book" charset="0"/>
        </a:defRPr>
      </a:lvl7pPr>
      <a:lvl8pPr marL="514350" algn="ctr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+mn-lt"/>
          <a:ea typeface="+mn-ea"/>
          <a:cs typeface="+mn-cs"/>
          <a:sym typeface="Novecento wide Book" charset="0"/>
        </a:defRPr>
      </a:lvl8pPr>
      <a:lvl9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+mn-lt"/>
          <a:ea typeface="+mn-ea"/>
          <a:cs typeface="+mn-cs"/>
          <a:sym typeface="Novecento wide Book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8" cstate="screen">
            <a:duotone>
              <a:srgbClr val="008000"/>
              <a:srgbClr val="FFF1C1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7" y="142875"/>
            <a:ext cx="6048672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19050" rIns="0" bIns="19050" numCol="1" anchor="ctr" anchorCtr="1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876006"/>
            <a:ext cx="9144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 spc="300">
                <a:solidFill>
                  <a:schemeClr val="tx1">
                    <a:tint val="75000"/>
                  </a:schemeClr>
                </a:solidFill>
                <a:latin typeface="Roboto Medium"/>
                <a:cs typeface="Roboto Medium"/>
              </a:defRPr>
            </a:lvl1pPr>
          </a:lstStyle>
          <a:p>
            <a:r>
              <a:rPr lang="en-US" dirty="0" smtClean="0"/>
              <a:t>YOUR COMPANY NAME  |  LONG AND INTERESTING TITLE  |  VERSION NO. XX  |  06/06/2014  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679" r:id="rId15"/>
  </p:sldLayoutIdLst>
  <p:transition spd="med">
    <p:fade thruBlk="1"/>
  </p:transition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800" b="0" i="0">
          <a:solidFill>
            <a:srgbClr val="FFFFFF"/>
          </a:solidFill>
          <a:latin typeface="Roboto Bold"/>
          <a:ea typeface="+mj-ea"/>
          <a:cs typeface="Roboto Bold"/>
          <a:sym typeface="Novecento wide Book" charset="0"/>
        </a:defRPr>
      </a:lvl1pPr>
      <a:lvl2pPr algn="ctr" rtl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2pPr>
      <a:lvl3pPr algn="ctr" rtl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3pPr>
      <a:lvl4pPr algn="ctr" rtl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4pPr>
      <a:lvl5pPr algn="ctr" rtl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9pPr>
    </p:titleStyle>
    <p:bodyStyle>
      <a:lvl1pPr marL="295275" indent="-295275" algn="ctr" rtl="0" fontAlgn="base">
        <a:spcBef>
          <a:spcPts val="1950"/>
        </a:spcBef>
        <a:spcAft>
          <a:spcPct val="0"/>
        </a:spcAft>
        <a:defRPr sz="54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1pPr>
      <a:lvl2pPr marL="300038" indent="-300038" algn="ctr" rtl="0" fontAlgn="base">
        <a:spcBef>
          <a:spcPts val="1950"/>
        </a:spcBef>
        <a:spcAft>
          <a:spcPct val="0"/>
        </a:spcAft>
        <a:defRPr sz="36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2pPr>
      <a:lvl3pPr marL="300038" indent="-300038" algn="ctr" rtl="0" fontAlgn="base">
        <a:spcBef>
          <a:spcPts val="1950"/>
        </a:spcBef>
        <a:spcAft>
          <a:spcPct val="0"/>
        </a:spcAft>
        <a:defRPr sz="27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3pPr>
      <a:lvl4pPr marL="300038" indent="-300038" algn="ctr" rtl="0" fontAlgn="base">
        <a:spcBef>
          <a:spcPts val="1950"/>
        </a:spcBef>
        <a:spcAft>
          <a:spcPct val="0"/>
        </a:spcAft>
        <a:defRPr sz="24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4pPr>
      <a:lvl5pPr marL="300038" indent="-300038" algn="ctr" rtl="0" fontAlgn="base">
        <a:spcBef>
          <a:spcPts val="1950"/>
        </a:spcBef>
        <a:spcAft>
          <a:spcPct val="0"/>
        </a:spcAft>
        <a:defRPr sz="18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5pPr>
      <a:lvl6pPr marL="471488" indent="-300038" algn="ctr" rtl="0" fontAlgn="base">
        <a:spcBef>
          <a:spcPts val="1950"/>
        </a:spcBef>
        <a:spcAft>
          <a:spcPct val="0"/>
        </a:spcAft>
        <a:defRPr sz="18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6pPr>
      <a:lvl7pPr marL="642938" indent="-300038" algn="ctr" rtl="0" fontAlgn="base">
        <a:spcBef>
          <a:spcPts val="1950"/>
        </a:spcBef>
        <a:spcAft>
          <a:spcPct val="0"/>
        </a:spcAft>
        <a:defRPr sz="18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7pPr>
      <a:lvl8pPr marL="814388" indent="-300038" algn="ctr" rtl="0" fontAlgn="base">
        <a:spcBef>
          <a:spcPts val="1950"/>
        </a:spcBef>
        <a:spcAft>
          <a:spcPct val="0"/>
        </a:spcAft>
        <a:defRPr sz="18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8pPr>
      <a:lvl9pPr marL="985838" indent="-300038" algn="ctr" rtl="0" fontAlgn="base">
        <a:spcBef>
          <a:spcPts val="1950"/>
        </a:spcBef>
        <a:spcAft>
          <a:spcPct val="0"/>
        </a:spcAft>
        <a:defRPr sz="18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2067694"/>
            <a:ext cx="8229600" cy="1734840"/>
          </a:xfrm>
        </p:spPr>
        <p:txBody>
          <a:bodyPr/>
          <a:lstStyle/>
          <a:p>
            <a:r>
              <a:rPr lang="en-US" dirty="0"/>
              <a:t>Ontario Association of College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University Housing Officers</a:t>
            </a:r>
          </a:p>
        </p:txBody>
      </p:sp>
      <p:pic>
        <p:nvPicPr>
          <p:cNvPr id="4" name="Picture 3" descr="CICMH Logo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4161398"/>
            <a:ext cx="1408123" cy="830322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047750"/>
            <a:ext cx="5853112" cy="1028700"/>
          </a:xfrm>
          <a:ln/>
        </p:spPr>
        <p:txBody>
          <a:bodyPr/>
          <a:lstStyle/>
          <a:p>
            <a:r>
              <a:rPr lang="en-US" sz="3600" dirty="0" smtClean="0"/>
              <a:t>OACUHO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547664" y="3939902"/>
            <a:ext cx="640871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Mike </a:t>
            </a:r>
            <a:r>
              <a:rPr lang="en-US" dirty="0" err="1"/>
              <a:t>Porritt</a:t>
            </a:r>
            <a:r>
              <a:rPr lang="en-US" dirty="0"/>
              <a:t>, </a:t>
            </a:r>
            <a:r>
              <a:rPr lang="en-US" dirty="0" err="1"/>
              <a:t>EdS</a:t>
            </a:r>
            <a:r>
              <a:rPr lang="en-US" dirty="0"/>
              <a:t> </a:t>
            </a:r>
          </a:p>
          <a:p>
            <a:r>
              <a:rPr lang="en-US" dirty="0"/>
              <a:t>Director of Housing and Conference Services</a:t>
            </a:r>
          </a:p>
          <a:p>
            <a:r>
              <a:rPr lang="en-US" dirty="0"/>
              <a:t>McMaster University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267494"/>
            <a:ext cx="2800350" cy="704850"/>
          </a:xfrm>
        </p:spPr>
        <p:txBody>
          <a:bodyPr>
            <a:normAutofit/>
          </a:bodyPr>
          <a:lstStyle/>
          <a:p>
            <a:r>
              <a:rPr lang="en-US" sz="2800" dirty="0"/>
              <a:t>Professional Development</a:t>
            </a:r>
            <a:endParaRPr lang="en-US" sz="2800" dirty="0">
              <a:latin typeface="Roboto Bold"/>
              <a:cs typeface="Roboto Bold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99592" y="1131590"/>
            <a:ext cx="7272337" cy="2735263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Webinars </a:t>
            </a:r>
            <a:r>
              <a:rPr lang="en-US" sz="2000" dirty="0"/>
              <a:t>for </a:t>
            </a:r>
            <a:r>
              <a:rPr lang="en-US" sz="2000" dirty="0" smtClean="0"/>
              <a:t>members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Conference </a:t>
            </a:r>
            <a:r>
              <a:rPr lang="en-US" sz="2000" dirty="0"/>
              <a:t>sessions at any of the 3 </a:t>
            </a:r>
            <a:r>
              <a:rPr lang="en-US" sz="2000" dirty="0" err="1"/>
              <a:t>Oacuho</a:t>
            </a:r>
            <a:r>
              <a:rPr lang="en-US" sz="2000" dirty="0"/>
              <a:t> conference/meetings each </a:t>
            </a:r>
            <a:r>
              <a:rPr lang="en-US" sz="2000" dirty="0" smtClean="0"/>
              <a:t>year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Drive</a:t>
            </a:r>
            <a:r>
              <a:rPr lang="en-US" sz="2000" dirty="0"/>
              <a:t>-in intensive </a:t>
            </a:r>
            <a:r>
              <a:rPr lang="en-US" sz="2000" dirty="0" smtClean="0"/>
              <a:t>workshops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Access </a:t>
            </a:r>
            <a:r>
              <a:rPr lang="en-US" sz="2000" dirty="0"/>
              <a:t>to </a:t>
            </a:r>
            <a:r>
              <a:rPr lang="en-US" sz="2000" dirty="0" err="1"/>
              <a:t>Acuho</a:t>
            </a:r>
            <a:r>
              <a:rPr lang="en-US" sz="2000" dirty="0"/>
              <a:t>-I library of </a:t>
            </a:r>
            <a:r>
              <a:rPr lang="en-US" sz="2000" dirty="0" smtClean="0"/>
              <a:t>resources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Networking </a:t>
            </a:r>
            <a:r>
              <a:rPr lang="en-US" sz="2000" dirty="0"/>
              <a:t>opportunities amongst members 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Tens </a:t>
            </a:r>
            <a:r>
              <a:rPr lang="en-US" sz="2000" dirty="0"/>
              <a:t>of thousands of students live in residences - often parents see living in residence as additional supports for their students with mental health issues so residences are dealing with at least 1 in 5 students experiencing mental health issues.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Roboto Regular"/>
              <a:cs typeface="Roboto Regular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screen">
            <a:lum brigh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1" y="4616053"/>
            <a:ext cx="6781800" cy="39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ICMH Logo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968" y="4324350"/>
            <a:ext cx="1256632" cy="74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4363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Training</a:t>
            </a:r>
            <a:endParaRPr lang="en-US" sz="2800" dirty="0">
              <a:latin typeface="Roboto Bold"/>
              <a:cs typeface="Roboto Bold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99592" y="1059582"/>
            <a:ext cx="7272337" cy="2735263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Student Staff - extensive training on these subjects, typically at least a full day on mental health related issues and often more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Professional Staff - all training sessions for new staff involve the appropriate protocols and management for mental health issues and it is often a topic for professional development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Campus Partnerships - whether there is a formally appointment "</a:t>
            </a:r>
            <a:r>
              <a:rPr lang="en-US" sz="2000" dirty="0" err="1"/>
              <a:t>Counsellor</a:t>
            </a:r>
            <a:r>
              <a:rPr lang="en-US" sz="2000" dirty="0"/>
              <a:t> in Residence" or not, Residence programs always have tight relationships with mental health resources on campus and in the community for consultations and referrals and emergency assistance.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Roboto Regular"/>
              <a:cs typeface="Roboto Regular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screen">
            <a:lum brigh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1" y="4616053"/>
            <a:ext cx="6781800" cy="39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ICMH Logo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968" y="4324350"/>
            <a:ext cx="1256632" cy="74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7388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Student Resources</a:t>
            </a:r>
            <a:endParaRPr lang="en-US" sz="2800" dirty="0">
              <a:latin typeface="Roboto Bold"/>
              <a:cs typeface="Roboto Bold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99592" y="1131590"/>
            <a:ext cx="7272337" cy="3456384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Student Staff member for the section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Student Staff member on-call in the evenings and weekends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Professional, live-in staff member in the building or area of residences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Professional, live-in staff member on-call 24/7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Senior Professional staff member on-call 24/7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Emergency access via residence staff and/or self to campus security, </a:t>
            </a:r>
            <a:r>
              <a:rPr lang="en-US" sz="2000" dirty="0" err="1"/>
              <a:t>counselling</a:t>
            </a:r>
            <a:r>
              <a:rPr lang="en-US" sz="2000" dirty="0"/>
              <a:t> resources, hospital care, first aid...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Roboto Regular"/>
              <a:cs typeface="Roboto Regular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screen">
            <a:lum brigh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1" y="4616053"/>
            <a:ext cx="6781800" cy="39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ICMH Logo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968" y="4324350"/>
            <a:ext cx="1256632" cy="74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702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Novecento wide Book"/>
        <a:ea typeface="ヒラギノ角ゴ ProN W3"/>
        <a:cs typeface="ヒラギノ角ゴ ProN W3"/>
      </a:majorFont>
      <a:minorFont>
        <a:latin typeface="Novecento wide Book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03200" cap="flat" cmpd="sng" algn="ctr">
          <a:solidFill>
            <a:srgbClr val="7F9A0E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03200" cap="flat" cmpd="sng" algn="ctr">
          <a:solidFill>
            <a:srgbClr val="7F9A0E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Centered Text ">
  <a:themeElements>
    <a:clrScheme name="Title &amp; Centered Text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Centered Text ">
      <a:majorFont>
        <a:latin typeface="Novecento wide Book"/>
        <a:ea typeface="ヒラギノ角ゴ ProN W3"/>
        <a:cs typeface="ヒラギノ角ゴ ProN W3"/>
      </a:majorFont>
      <a:minorFont>
        <a:latin typeface="Josefin Slab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03200" cap="flat" cmpd="sng" algn="ctr">
          <a:solidFill>
            <a:srgbClr val="7F9A0E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03200" cap="flat" cmpd="sng" algn="ctr">
          <a:solidFill>
            <a:srgbClr val="7F9A0E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Centered Text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4283</TotalTime>
  <Pages>0</Pages>
  <Words>205</Words>
  <Characters>0</Characters>
  <Application>Microsoft Office PowerPoint</Application>
  <PresentationFormat>On-screen Show (16:9)</PresentationFormat>
  <Lines>0</Lines>
  <Paragraphs>24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Title &amp; Subtitle</vt:lpstr>
      <vt:lpstr>Title &amp; Centered Text </vt:lpstr>
      <vt:lpstr>OACUHO</vt:lpstr>
      <vt:lpstr>Professional Development</vt:lpstr>
      <vt:lpstr>Training</vt:lpstr>
      <vt:lpstr>Student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WATERCOLOR</dc:title>
  <dc:subject/>
  <dc:creator/>
  <cp:keywords/>
  <dc:description/>
  <cp:lastModifiedBy>Scott Ste. Marie - CampusMH</cp:lastModifiedBy>
  <cp:revision>43</cp:revision>
  <dcterms:created xsi:type="dcterms:W3CDTF">2014-09-16T16:26:24Z</dcterms:created>
  <dcterms:modified xsi:type="dcterms:W3CDTF">2015-03-04T16:01:30Z</dcterms:modified>
</cp:coreProperties>
</file>